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3" r:id="rId4"/>
    <p:sldId id="260" r:id="rId5"/>
    <p:sldId id="265" r:id="rId6"/>
    <p:sldId id="26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111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33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978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957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28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87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11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019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969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3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686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4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803354"/>
            <a:ext cx="7772400" cy="205464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Первый человек</a:t>
            </a:r>
            <a:endParaRPr lang="ru-RU" sz="44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&amp;Kcy;&amp;acy;&amp;rcy;&amp;tcy;&amp;icy;&amp;ncy;&amp;kcy;&amp;icy; &amp;pcy;&amp;ocy; &amp;zcy;&amp;acy;&amp;pcy;&amp;rcy;&amp;ocy;&amp;scy;&amp;ucy; &amp;kcy;&amp;acy;&amp;rcy;&amp;tcy;&amp;icy;&amp;ncy;&amp;kcy;&amp;acy; &amp;mcy;&amp;ocy;&amp;rcy;&amp;yacy;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90709" y="5035176"/>
            <a:ext cx="3200400" cy="146304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Познание мира. Урок </a:t>
            </a:r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1</a:t>
            </a:r>
            <a:endParaRPr lang="ru-RU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57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90709" y="5035176"/>
            <a:ext cx="3200400" cy="146304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Первые орудия труда</a:t>
            </a:r>
            <a:endParaRPr lang="ru-RU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561975"/>
            <a:ext cx="7064952" cy="554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09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87956" y="4877009"/>
            <a:ext cx="3200400" cy="146304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Первобытные</a:t>
            </a:r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люди </a:t>
            </a:r>
            <a:endParaRPr lang="ru-RU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158029"/>
            <a:ext cx="8700654" cy="6381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83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87956" y="4877009"/>
            <a:ext cx="3200400" cy="146304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Жилище первобытного человека</a:t>
            </a:r>
            <a:endParaRPr lang="ru-RU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93" y="162358"/>
            <a:ext cx="8223971" cy="634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33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87956" y="4877009"/>
            <a:ext cx="3200400" cy="146304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Работа в рабочей тетради</a:t>
            </a:r>
            <a:endParaRPr lang="ru-RU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070" y="124691"/>
            <a:ext cx="5610225" cy="6583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32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87956" y="4877009"/>
            <a:ext cx="3200400" cy="146304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Работа в рабочей тетради</a:t>
            </a:r>
            <a:endParaRPr lang="ru-RU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259" y="182274"/>
            <a:ext cx="6006377" cy="646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05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23</Words>
  <Application>Microsoft Office PowerPoint</Application>
  <PresentationFormat>Произвольный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Интеграл</vt:lpstr>
      <vt:lpstr>Первый человек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я</dc:title>
  <dc:creator>1</dc:creator>
  <cp:lastModifiedBy>админ</cp:lastModifiedBy>
  <cp:revision>26</cp:revision>
  <dcterms:created xsi:type="dcterms:W3CDTF">2017-04-04T04:47:20Z</dcterms:created>
  <dcterms:modified xsi:type="dcterms:W3CDTF">2017-04-05T09:52:02Z</dcterms:modified>
</cp:coreProperties>
</file>