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11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3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97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5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1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1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6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8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803354"/>
            <a:ext cx="7772400" cy="205464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Что такое погода</a:t>
            </a:r>
            <a:endParaRPr lang="ru-RU" sz="44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&amp;kcy;&amp;acy;&amp;rcy;&amp;tcy;&amp;icy;&amp;ncy;&amp;kcy;&amp;acy; &amp;mcy;&amp;ocy;&amp;rcy;&amp;yacy;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0709" y="5035176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Познание мира. Урок </a:t>
            </a: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4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0709" y="5035176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Времена года 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8" y="187646"/>
            <a:ext cx="8471354" cy="644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Работа в рабочей тетради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29" y="176213"/>
            <a:ext cx="5648325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8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Работа в рабочей тетради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42" y="180111"/>
            <a:ext cx="5686425" cy="651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3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18</Words>
  <Application>Microsoft Office PowerPoint</Application>
  <PresentationFormat>Произвольный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Интеграл</vt:lpstr>
      <vt:lpstr>Что такое погода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я</dc:title>
  <dc:creator>1</dc:creator>
  <cp:lastModifiedBy>админ</cp:lastModifiedBy>
  <cp:revision>24</cp:revision>
  <dcterms:created xsi:type="dcterms:W3CDTF">2017-04-04T04:47:20Z</dcterms:created>
  <dcterms:modified xsi:type="dcterms:W3CDTF">2017-04-05T09:37:38Z</dcterms:modified>
</cp:coreProperties>
</file>