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7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2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9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64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7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7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3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3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6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4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708F-0AEA-4380-9AD9-156F25048A50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C73A-B88D-43CE-BA44-463A3336E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16511"/>
            <a:ext cx="8662737" cy="1123531"/>
          </a:xfrm>
        </p:spPr>
        <p:txBody>
          <a:bodyPr/>
          <a:lstStyle/>
          <a:p>
            <a:r>
              <a:rPr lang="ru-RU" b="1" i="1" dirty="0" smtClean="0"/>
              <a:t>Строение 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695" y="1555473"/>
            <a:ext cx="7680537" cy="47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2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Корень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910263" cy="4351338"/>
          </a:xfrm>
        </p:spPr>
        <p:txBody>
          <a:bodyPr/>
          <a:lstStyle/>
          <a:p>
            <a:r>
              <a:rPr lang="ru-RU" dirty="0" smtClean="0"/>
              <a:t>Впитывает влагу</a:t>
            </a:r>
          </a:p>
          <a:p>
            <a:r>
              <a:rPr lang="ru-RU" dirty="0" smtClean="0"/>
              <a:t>Берет питание из почвы</a:t>
            </a:r>
          </a:p>
          <a:p>
            <a:r>
              <a:rPr lang="ru-RU" dirty="0" smtClean="0"/>
              <a:t>Удерживает растение в земле</a:t>
            </a:r>
          </a:p>
          <a:p>
            <a:r>
              <a:rPr lang="ru-RU" dirty="0" smtClean="0"/>
              <a:t>Откладывает питательные вещества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94" y="1455820"/>
            <a:ext cx="5019222" cy="428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6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566" y="2802121"/>
            <a:ext cx="3546560" cy="3407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926" y="753979"/>
            <a:ext cx="3278605" cy="23605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4" y="401053"/>
            <a:ext cx="5180347" cy="2276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74" y="3114575"/>
            <a:ext cx="3205413" cy="316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7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Стебель 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611" y="1331495"/>
            <a:ext cx="6304547" cy="484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4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Листья 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8" y="1042737"/>
            <a:ext cx="3048582" cy="2283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68" y="1477755"/>
            <a:ext cx="3149391" cy="1847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533" y="1203158"/>
            <a:ext cx="2797269" cy="20952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138" y="3756359"/>
            <a:ext cx="3286876" cy="24619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70" y="3756359"/>
            <a:ext cx="3286876" cy="246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8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Цветок 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9" y="1253791"/>
            <a:ext cx="2466975" cy="1847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1397921"/>
            <a:ext cx="2466975" cy="1847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194" y="1334797"/>
            <a:ext cx="2466975" cy="1847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4" y="1027906"/>
            <a:ext cx="2619375" cy="174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96" y="3435517"/>
            <a:ext cx="2466975" cy="1847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033" y="3480472"/>
            <a:ext cx="2466975" cy="1847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243" y="2826756"/>
            <a:ext cx="2705100" cy="16859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933" y="2769606"/>
            <a:ext cx="2619375" cy="17430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17" y="435944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59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Строение </vt:lpstr>
      <vt:lpstr>Корень </vt:lpstr>
      <vt:lpstr>Презентация PowerPoint</vt:lpstr>
      <vt:lpstr>Стебель </vt:lpstr>
      <vt:lpstr>Листья </vt:lpstr>
      <vt:lpstr>Цветок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</dc:title>
  <dc:creator>1</dc:creator>
  <cp:lastModifiedBy>1</cp:lastModifiedBy>
  <cp:revision>3</cp:revision>
  <dcterms:created xsi:type="dcterms:W3CDTF">2014-02-24T11:51:46Z</dcterms:created>
  <dcterms:modified xsi:type="dcterms:W3CDTF">2014-02-24T12:06:31Z</dcterms:modified>
</cp:coreProperties>
</file>